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10/7/2014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 0 v 4  Wotton Rangers Pumas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				Goal Scorers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</a:t>
            </a:r>
            <a:r>
              <a:rPr lang="en-US" sz="1600" b="1" smtClean="0"/>
              <a:t>Morgan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January 13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Winslow United Tigers  2 v 4  Middleton Cheney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				Goal Scorers	L. Granaghan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 0 v 2 MK City Falcons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	Booked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Goal Scorers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United MK  0 V 6  Middleton Cheney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Goal Scorers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</a:t>
            </a:r>
            <a:r>
              <a:rPr lang="en-US" sz="1600" b="1" smtClean="0"/>
              <a:t>Stanley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</a:t>
            </a:r>
            <a:r>
              <a:rPr lang="en-GB" sz="4000" b="1" dirty="0" smtClean="0"/>
              <a:t>24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</a:t>
            </a:r>
            <a:r>
              <a:rPr lang="en-GB" sz="2000" b="1" dirty="0" smtClean="0"/>
              <a:t>Cheney  2 v 3  Olney Town Colts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N. 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A. Tuite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Finch</a:t>
            </a:r>
            <a:r>
              <a:rPr lang="en-US" sz="1600" b="1" dirty="0" smtClean="0"/>
              <a:t>				Goal </a:t>
            </a:r>
            <a:r>
              <a:rPr lang="en-US" sz="1600" b="1" dirty="0" smtClean="0"/>
              <a:t>Scorers	L. Gascoigne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Ulla-Thomas</a:t>
            </a:r>
            <a:r>
              <a:rPr lang="en-US" sz="1600" b="1" dirty="0" smtClean="0"/>
              <a:t>					</a:t>
            </a:r>
            <a:r>
              <a:rPr lang="en-US" sz="1600" b="1" dirty="0" smtClean="0"/>
              <a:t>	J. Miles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H. Baker</a:t>
            </a:r>
            <a:r>
              <a:rPr lang="en-US" sz="1600" b="1" dirty="0" smtClean="0"/>
              <a:t>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</a:t>
            </a:r>
            <a:r>
              <a:rPr lang="en-US" sz="1600" b="1" dirty="0" smtClean="0"/>
              <a:t>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Miles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</a:t>
            </a:r>
            <a:r>
              <a:rPr lang="en-GB" sz="4000" b="1" dirty="0" smtClean="0"/>
              <a:t> </a:t>
            </a:r>
            <a:r>
              <a:rPr lang="en-GB" sz="4000" b="1" dirty="0" smtClean="0"/>
              <a:t>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</a:t>
            </a:r>
            <a:r>
              <a:rPr lang="en-GB" sz="2000" b="1" dirty="0" smtClean="0"/>
              <a:t>Cheney  1 v 1  New City Saints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</a:t>
            </a:r>
            <a:r>
              <a:rPr lang="en-US" sz="1600" b="1" dirty="0" smtClean="0"/>
              <a:t>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Fermor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N. 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A. Tuite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Finch</a:t>
            </a:r>
            <a:r>
              <a:rPr lang="en-US" sz="1600" b="1" dirty="0" smtClean="0"/>
              <a:t>				Goal </a:t>
            </a:r>
            <a:r>
              <a:rPr lang="en-US" sz="1600" b="1" dirty="0" smtClean="0"/>
              <a:t>Scorers	S. Fensom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Ulla-Thomas</a:t>
            </a:r>
            <a:r>
              <a:rPr lang="en-US" sz="1600" b="1" dirty="0" smtClean="0"/>
              <a:t>					</a:t>
            </a:r>
            <a:r>
              <a:rPr lang="en-US" sz="16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H. Baker</a:t>
            </a:r>
            <a:r>
              <a:rPr lang="en-US" sz="1600" b="1" dirty="0" smtClean="0"/>
              <a:t>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</a:t>
            </a:r>
            <a:r>
              <a:rPr lang="en-US" sz="1600" b="1" dirty="0" smtClean="0"/>
              <a:t>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Miles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Stewkley  1 v 1  Middleton Cheney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</a:t>
            </a:r>
            <a:r>
              <a:rPr lang="en-US" sz="1600" b="1" dirty="0" smtClean="0"/>
              <a:t>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Fermor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N. 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A. Tuite		Sent Off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Finch</a:t>
            </a:r>
            <a:r>
              <a:rPr lang="en-US" sz="1600" b="1" dirty="0" smtClean="0"/>
              <a:t>				Goal </a:t>
            </a:r>
            <a:r>
              <a:rPr lang="en-US" sz="1600" b="1" dirty="0" smtClean="0"/>
              <a:t>Scorers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Miles		Sent Off</a:t>
            </a:r>
            <a:r>
              <a:rPr lang="en-US" sz="1600" b="1" dirty="0" smtClean="0"/>
              <a:t>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</a:t>
            </a:r>
            <a:r>
              <a:rPr lang="en-US" sz="1600" b="1" dirty="0" smtClean="0"/>
              <a:t>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C. Vallance-Poole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Spencer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14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Middleton Cheney  6 v 0  City Colts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</a:t>
            </a:r>
            <a:r>
              <a:rPr lang="en-US" sz="1600" b="1" dirty="0" smtClean="0"/>
              <a:t>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Fermor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N. 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A. Tuite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Ulla Thomas</a:t>
            </a:r>
            <a:r>
              <a:rPr lang="en-US" sz="1600" b="1" dirty="0" smtClean="0"/>
              <a:t>				Goal </a:t>
            </a:r>
            <a:r>
              <a:rPr lang="en-US" sz="1600" b="1" dirty="0" smtClean="0"/>
              <a:t>Scorers	J. Granaghan 3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L. 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Miles		</a:t>
            </a:r>
            <a:r>
              <a:rPr lang="en-US" sz="1600" b="1" dirty="0" smtClean="0"/>
              <a:t>				</a:t>
            </a:r>
            <a:r>
              <a:rPr lang="en-US" sz="1600" b="1" dirty="0" smtClean="0"/>
              <a:t>J. Fermor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</a:t>
            </a:r>
            <a:r>
              <a:rPr lang="en-US" sz="1600" b="1" dirty="0" smtClean="0"/>
              <a:t>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C. Vallance-Poole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Spencer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Wicken Sports  3 v 2  Middleton Cheney 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smtClean="0"/>
              <a:t>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White</a:t>
            </a: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</a:t>
            </a:r>
            <a:r>
              <a:rPr lang="en-US" sz="1600" b="1" dirty="0" smtClean="0"/>
              <a:t>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Fermor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N. Maclachlan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Finch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Goal Scorers	J. Granaghan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P. Somerton</a:t>
            </a:r>
            <a:r>
              <a:rPr lang="en-US" sz="1600" b="1" dirty="0" smtClean="0"/>
              <a:t>		</a:t>
            </a:r>
            <a:r>
              <a:rPr lang="en-US" sz="1600" b="1" dirty="0" smtClean="0"/>
              <a:t>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C. Vallance-Poole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Spencer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City Colts  7 v 4  Middleton Cheney 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smtClean="0"/>
              <a:t>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White</a:t>
            </a: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N. Maclachlan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A. Tuite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Goal Scorers	L. Spencer 4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 Thomas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Miles		</a:t>
            </a:r>
            <a:r>
              <a:rPr lang="en-US" sz="1600" b="1" dirty="0" smtClean="0"/>
              <a:t>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C. Vallance-Poole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H. Morgan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16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GB" b="1" dirty="0" smtClean="0"/>
              <a:t>2012 - 13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Milton Keynes</a:t>
            </a:r>
          </a:p>
          <a:p>
            <a:pPr algn="ctr">
              <a:buFontTx/>
              <a:buNone/>
            </a:pPr>
            <a:r>
              <a:rPr lang="en-GB" b="1" dirty="0" smtClean="0"/>
              <a:t>&amp;</a:t>
            </a:r>
          </a:p>
          <a:p>
            <a:pPr algn="ctr">
              <a:buFontTx/>
              <a:buNone/>
            </a:pPr>
            <a:r>
              <a:rPr lang="en-GB" b="1" dirty="0" smtClean="0"/>
              <a:t>Border Counties</a:t>
            </a:r>
          </a:p>
          <a:p>
            <a:pPr algn="ctr">
              <a:buFontTx/>
              <a:buNone/>
            </a:pPr>
            <a:r>
              <a:rPr lang="en-GB" b="1" dirty="0" smtClean="0"/>
              <a:t>Youth Football League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 </a:t>
            </a: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Middleton Cheney  7 v 2  Wicken Sports 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smtClean="0"/>
              <a:t>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White</a:t>
            </a: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Gascoigne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J. Fermore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N. Maclachan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Goal Scorers	N. Maclachan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 Thomas					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P. Somerton</a:t>
            </a:r>
            <a:r>
              <a:rPr lang="en-US" sz="1600" b="1" dirty="0" smtClean="0"/>
              <a:t>		</a:t>
            </a:r>
            <a:r>
              <a:rPr lang="en-US" sz="1600" b="1" dirty="0" smtClean="0"/>
              <a:t>				</a:t>
            </a:r>
            <a:r>
              <a:rPr lang="en-US" sz="1600" b="1" dirty="0" smtClean="0"/>
              <a:t>L. Gascoigne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Hillman</a:t>
            </a:r>
            <a:r>
              <a:rPr lang="en-US" sz="1600" b="1" dirty="0" smtClean="0"/>
              <a:t>						</a:t>
            </a:r>
            <a:r>
              <a:rPr lang="en-US" sz="1600" b="1" dirty="0" smtClean="0"/>
              <a:t>S. Finch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	S. Fensom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	M. 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</a:t>
            </a:r>
            <a:r>
              <a:rPr lang="en-GB" sz="4000" b="1" dirty="0" smtClean="0"/>
              <a:t> 12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Steeple Claydon  2 v 1  Middleton Cheney  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smtClean="0"/>
              <a:t>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White</a:t>
            </a: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Gascoigne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J. Fermore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N. Maclachan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Finch</a:t>
            </a:r>
            <a:r>
              <a:rPr lang="en-US" sz="1600" b="1" dirty="0" smtClean="0"/>
              <a:t>				Goal Scorers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 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H. Baker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C. Vallance-Poole</a:t>
            </a:r>
            <a:r>
              <a:rPr lang="en-US" sz="1600" b="1" dirty="0" smtClean="0"/>
              <a:t>		</a:t>
            </a:r>
            <a:r>
              <a:rPr lang="en-US" sz="1600" b="1" dirty="0" smtClean="0"/>
              <a:t>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Spencer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</a:t>
            </a:r>
            <a:r>
              <a:rPr lang="en-GB" sz="4000" b="1" dirty="0" smtClean="0"/>
              <a:t> 19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Cranfield Colts  0 v 4  Middleton Cheney  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smtClean="0"/>
              <a:t>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White</a:t>
            </a: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Gascoigne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J. Fermore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N. Maclachan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Finch</a:t>
            </a:r>
            <a:r>
              <a:rPr lang="en-US" sz="1600" b="1" dirty="0" smtClean="0"/>
              <a:t>				Goal Scorers	L. 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 Thomas					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H. Baker</a:t>
            </a:r>
            <a:r>
              <a:rPr lang="en-US" sz="1600" b="1" dirty="0" smtClean="0"/>
              <a:t>						OG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Hillman</a:t>
            </a:r>
            <a:r>
              <a:rPr lang="en-US" sz="1600" b="1" dirty="0" smtClean="0"/>
              <a:t>		</a:t>
            </a:r>
            <a:r>
              <a:rPr lang="en-US" sz="1600" b="1" dirty="0" smtClean="0"/>
              <a:t>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Spencer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</a:t>
            </a:r>
            <a:r>
              <a:rPr lang="en-GB" sz="4000" b="1" dirty="0" smtClean="0"/>
              <a:t> 26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League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</a:t>
            </a:r>
            <a:r>
              <a:rPr lang="en-GB" sz="2000" b="1" dirty="0" smtClean="0"/>
              <a:t>   Middleton Cheney  3 v 2  Cranfield Colts   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smtClean="0"/>
              <a:t>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White</a:t>
            </a: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Gascoigne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  	J. Fermore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N. Maclachan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Goal Scorers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 Thomas					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H. Baker</a:t>
            </a:r>
            <a:r>
              <a:rPr lang="en-US" sz="1600" b="1" dirty="0" smtClean="0"/>
              <a:t>					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Miles		</a:t>
            </a:r>
            <a:r>
              <a:rPr lang="en-US" sz="1600" b="1" dirty="0" smtClean="0"/>
              <a:t>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smtClean="0"/>
              <a:t>	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		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Milton Keynes &amp; Border U16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 2 v 2  Steeple Claydon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				Goal Scorers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		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Milton Keynes &amp; Border U16 </a:t>
            </a:r>
            <a:r>
              <a:rPr lang="en-GB" sz="2400" b="1" dirty="0"/>
              <a:t>League 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Wooton Rangers Pumas  4 v 5  Middleton Cheney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				Goal Scorers	J. Granaghan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	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Booked			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 6 v 1  Stewkley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				Goal Scorers	J. Granaghan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		L. Gascoigne 3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</a:t>
            </a:r>
            <a:r>
              <a:rPr lang="en-US" sz="1600" b="1" smtClean="0"/>
              <a:t>	</a:t>
            </a:r>
            <a:r>
              <a:rPr lang="en-US" sz="1600" b="1" dirty="0" smtClean="0"/>
              <a:t>			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 3 v 0  United MK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Goal Scorers	J. Granaghan 3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Northants U16 County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Away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Brixworth Juniors  6 v 1  Middleton Cheney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Goal Scorers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October 28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Boarder League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- Home 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Middleton Cheney  9 v 0  Great Horwood  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				Goal Scorers	L. Gascoigne 3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						N. Maclachlan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		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Finch					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Vallance Poole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December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2012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 Milton Keynes &amp; Border U16 </a:t>
            </a:r>
            <a:r>
              <a:rPr lang="en-GB" sz="2400" b="1" dirty="0"/>
              <a:t>League 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Middleton Cheney  9 v 0  Winslow United Tigers 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				Goal Scorers	J. Granaghan 3 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						L. Gascoigne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						S. Finch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					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Miles					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P. Somerton						J. Fermore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Hillman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Morgan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Stanley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T. Samuals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279</Words>
  <Application>Microsoft Office PowerPoint</Application>
  <PresentationFormat>On-screen Show (4:3)</PresentationFormat>
  <Paragraphs>462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MIDDLETON CHENEY</vt:lpstr>
      <vt:lpstr>UNDER 16 TEAM</vt:lpstr>
      <vt:lpstr>September 16th 2012  Milton Keynes &amp; Border U16 League - Home</vt:lpstr>
      <vt:lpstr>September 23rd 2012  Milton Keynes &amp; Border U16 League - Away</vt:lpstr>
      <vt:lpstr>October 7th 2012   Milton Keynes &amp; Border U16 League - Home</vt:lpstr>
      <vt:lpstr>October 21st 2012   Milton Keynes &amp; Border U16 League - Home</vt:lpstr>
      <vt:lpstr>October 28th 2012   Northants U16 County Cup 1st Rd - Away </vt:lpstr>
      <vt:lpstr>October 28th 2012   Milton Keynes &amp; Boarder League Cup 1st Rd - Home </vt:lpstr>
      <vt:lpstr>December 16th 2012   Milton Keynes &amp; Border U16 League - Home</vt:lpstr>
      <vt:lpstr>January 6th 2013   Milton Keynes &amp; Border U16 League - Home</vt:lpstr>
      <vt:lpstr>January 13th 2013   Milton Keynes &amp; Border U16 League - Away</vt:lpstr>
      <vt:lpstr>February 3rd 2013   Milton Keynes &amp; Border U16 League Cup 1st Rd - Home</vt:lpstr>
      <vt:lpstr>February 17th 2013   Milton Keynes &amp; Border U16 League - Away</vt:lpstr>
      <vt:lpstr>February 24th 2013   Milton Keynes &amp; Border U16 League - Home</vt:lpstr>
      <vt:lpstr>March 3rd 2013   Milton Keynes &amp; Border U16 League - Home</vt:lpstr>
      <vt:lpstr>April 7th 2013   Milton Keynes &amp; Border U16 League - Away</vt:lpstr>
      <vt:lpstr>April 14th 2013   Milton Keynes &amp; Border U16 League - Home</vt:lpstr>
      <vt:lpstr>April 17th 2013   Milton Keynes &amp; Border U16 League - Away</vt:lpstr>
      <vt:lpstr>April 21st 2013   Milton Keynes &amp; Border U16 League - Away</vt:lpstr>
      <vt:lpstr>April 28th 2013   Milton Keynes &amp; Border U16 League - Home</vt:lpstr>
      <vt:lpstr>May 12th 2013   Milton Keynes &amp; Border U16 League - Away</vt:lpstr>
      <vt:lpstr>May 19th 2013   Milton Keynes &amp; Border U16 League - Away</vt:lpstr>
      <vt:lpstr>May 26th 2013   Milton Keynes &amp; Border U16 League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103</cp:revision>
  <dcterms:created xsi:type="dcterms:W3CDTF">2009-04-11T11:47:07Z</dcterms:created>
  <dcterms:modified xsi:type="dcterms:W3CDTF">2014-10-07T15:20:38Z</dcterms:modified>
</cp:coreProperties>
</file>